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3" r:id="rId5"/>
  </p:sldMasterIdLst>
  <p:notesMasterIdLst>
    <p:notesMasterId r:id="rId26"/>
  </p:notesMasterIdLst>
  <p:sldIdLst>
    <p:sldId id="265" r:id="rId6"/>
    <p:sldId id="257" r:id="rId7"/>
    <p:sldId id="284" r:id="rId8"/>
    <p:sldId id="285" r:id="rId9"/>
    <p:sldId id="304" r:id="rId10"/>
    <p:sldId id="294" r:id="rId11"/>
    <p:sldId id="305" r:id="rId12"/>
    <p:sldId id="295" r:id="rId13"/>
    <p:sldId id="297" r:id="rId14"/>
    <p:sldId id="296" r:id="rId15"/>
    <p:sldId id="306" r:id="rId16"/>
    <p:sldId id="298" r:id="rId17"/>
    <p:sldId id="299" r:id="rId18"/>
    <p:sldId id="300" r:id="rId19"/>
    <p:sldId id="301" r:id="rId20"/>
    <p:sldId id="302" r:id="rId21"/>
    <p:sldId id="307" r:id="rId22"/>
    <p:sldId id="303" r:id="rId23"/>
    <p:sldId id="291" r:id="rId24"/>
    <p:sldId id="27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DA34D"/>
    <a:srgbClr val="154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5252" autoAdjust="0"/>
  </p:normalViewPr>
  <p:slideViewPr>
    <p:cSldViewPr snapToGrid="0">
      <p:cViewPr varScale="1">
        <p:scale>
          <a:sx n="95" d="100"/>
          <a:sy n="95" d="100"/>
        </p:scale>
        <p:origin x="1158" y="66"/>
      </p:cViewPr>
      <p:guideLst/>
    </p:cSldViewPr>
  </p:slideViewPr>
  <p:outlineViewPr>
    <p:cViewPr>
      <p:scale>
        <a:sx n="33" d="100"/>
        <a:sy n="33" d="100"/>
      </p:scale>
      <p:origin x="0" y="-270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53C3C-A618-2C45-AA4D-087B77B5BBC2}" type="datetimeFigureOut">
              <a:t>10/27/2022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50959-EF62-1649-AA69-BC0DA6F2B98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27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morning and welcome to the 9@9.  Today we will be discussing what you can do to make the new hire experience feel a little more welcoming.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50959-EF62-1649-AA69-BC0DA6F2B9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02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b="0" i="0" dirty="0"/>
              <a:t>Upload your video to a host like </a:t>
            </a:r>
            <a:r>
              <a:rPr lang="en-US" b="0" i="0" dirty="0" err="1"/>
              <a:t>youtube</a:t>
            </a:r>
            <a:r>
              <a:rPr lang="en-US" b="0" i="0" dirty="0"/>
              <a:t>, the videos are not hosted by </a:t>
            </a:r>
            <a:r>
              <a:rPr lang="en-US" b="0" i="0" dirty="0" err="1"/>
              <a:t>Arcoro</a:t>
            </a:r>
            <a:r>
              <a:rPr lang="en-US" b="0" i="0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b="0" i="0" dirty="0"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b="0" i="0" dirty="0">
                <a:cs typeface="Calibri"/>
              </a:rPr>
              <a:t>Grab the embed code by selecting the share button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b="0" i="0" dirty="0"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b="0" i="0" dirty="0">
                <a:cs typeface="Calibri"/>
              </a:rPr>
              <a:t>Paste code into Video Embed Code Section and save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b="0" i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50959-EF62-1649-AA69-BC0DA6F2B9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80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b="0" i="0" dirty="0"/>
              <a:t>Upload your video to a host like </a:t>
            </a:r>
            <a:r>
              <a:rPr lang="en-US" b="0" i="0" dirty="0" err="1"/>
              <a:t>youtube</a:t>
            </a:r>
            <a:r>
              <a:rPr lang="en-US" b="0" i="0" dirty="0"/>
              <a:t>, the videos are not hosted by </a:t>
            </a:r>
            <a:r>
              <a:rPr lang="en-US" b="0" i="0" dirty="0" err="1"/>
              <a:t>Arcoro</a:t>
            </a:r>
            <a:r>
              <a:rPr lang="en-US" b="0" i="0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b="0" i="0" dirty="0"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b="0" i="0" dirty="0">
                <a:cs typeface="Calibri"/>
              </a:rPr>
              <a:t>Grab the embed code by selecting the share button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b="0" i="0" dirty="0"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b="0" i="0" dirty="0">
                <a:cs typeface="Calibri"/>
              </a:rPr>
              <a:t>Paste code into Video Embed Code Section and save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b="0" i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50959-EF62-1649-AA69-BC0DA6F2B9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61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b="0" i="0" dirty="0">
                <a:cs typeface="Calibri"/>
              </a:rPr>
              <a:t>We are using </a:t>
            </a:r>
            <a:r>
              <a:rPr lang="en-US" b="0" i="0" dirty="0" err="1">
                <a:cs typeface="Calibri"/>
              </a:rPr>
              <a:t>youtube</a:t>
            </a:r>
            <a:r>
              <a:rPr lang="en-US" b="0" i="0" dirty="0">
                <a:cs typeface="Calibri"/>
              </a:rPr>
              <a:t> as an example we do not host video on our servers.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50959-EF62-1649-AA69-BC0DA6F2B9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79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b="0" i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50959-EF62-1649-AA69-BC0DA6F2B9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13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b="0" i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50959-EF62-1649-AA69-BC0DA6F2B9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95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b="0" i="0" dirty="0">
                <a:cs typeface="Calibri"/>
              </a:rPr>
              <a:t>Make sure to save after adding the code into the embed code section.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50959-EF62-1649-AA69-BC0DA6F2B9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59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b="0" i="0" dirty="0">
                <a:cs typeface="Calibri"/>
              </a:rPr>
              <a:t>Upload any helpful documents that your new hire may require like employee handbook.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50959-EF62-1649-AA69-BC0DA6F2B9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38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b="0" i="0" dirty="0">
                <a:cs typeface="Calibri"/>
              </a:rPr>
              <a:t>Upload any helpful documents that your new hire may require like employee handbook.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50959-EF62-1649-AA69-BC0DA6F2B9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20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b="0" i="0" dirty="0">
                <a:cs typeface="Calibri"/>
              </a:rPr>
              <a:t>Upload any helpful documents that your new hire may require like employee handbook.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50959-EF62-1649-AA69-BC0DA6F2B9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787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50959-EF62-1649-AA69-BC0DA6F2B9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26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3" name="Google Shape;1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will end our look into the new hire experience.  Thank you for attending our 9 at 9 session.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50959-EF62-1649-AA69-BC0DA6F2B9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79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50959-EF62-1649-AA69-BC0DA6F2B9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00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b="0" i="0" dirty="0"/>
              <a:t>We will be looking at the new hire experience page to help build a New Hire Landing page – Adding some helpful information to the page will help welcome new hires and get them started.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b="0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b="0" i="0" dirty="0"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b="0" i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50959-EF62-1649-AA69-BC0DA6F2B9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13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b="0" i="0" dirty="0"/>
              <a:t>Use this section of the page to inform the new hire of any documents they can download as well as a general welcome to the onboarding page. </a:t>
            </a:r>
            <a:endParaRPr lang="en-US" b="0" i="0" dirty="0"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b="0" i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50959-EF62-1649-AA69-BC0DA6F2B9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98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b="0" i="0" dirty="0"/>
              <a:t>Use this section of the page to inform the new hire of any documents they can download as well as a general welcome to the onboarding page. </a:t>
            </a:r>
            <a:endParaRPr lang="en-US" b="0" i="0" dirty="0"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b="0" i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50959-EF62-1649-AA69-BC0DA6F2B9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85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b="0" i="0" dirty="0"/>
              <a:t>This section will identify your company name on the new hire landing page.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b="0" i="0" dirty="0"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b="0" i="0" dirty="0">
                <a:cs typeface="Calibri"/>
              </a:rPr>
              <a:t>You will also have the opportunity to add any photos you want to help convey the culture at your company.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D1CDC7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CDC7"/>
                </a:solidFill>
                <a:effectLst/>
                <a:latin typeface="Roboto" panose="02000000000000000000" pitchFamily="2" charset="0"/>
              </a:rPr>
              <a:t>The minimum height is 315px. The length stretches by the size of the screen (responsive), so select an image that is horizontal or 2.5:1 ratio.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D1CDC7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CDC7"/>
                </a:solidFill>
                <a:effectLst/>
                <a:latin typeface="Roboto" panose="02000000000000000000" pitchFamily="2" charset="0"/>
              </a:rPr>
              <a:t>A good recommendation size/scale is 600px wide by 145px tall (limit is 744px wide by 298px tall).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b="0" i="0" dirty="0"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b="0" i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50959-EF62-1649-AA69-BC0DA6F2B9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25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b="0" i="0" dirty="0"/>
              <a:t>This section will identify your company name on the new hire landing page.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b="0" i="0" dirty="0"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b="0" i="0" dirty="0">
                <a:cs typeface="Calibri"/>
              </a:rPr>
              <a:t>You will also have the opportunity to add any photos you want to help convey the culture at your company.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D1CDC7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CDC7"/>
                </a:solidFill>
                <a:effectLst/>
                <a:latin typeface="Roboto" panose="02000000000000000000" pitchFamily="2" charset="0"/>
              </a:rPr>
              <a:t>The minimum height is 315px. The length stretches by the size of the screen (responsive), so select an image that is horizontal or 2.5:1 ratio.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D1CDC7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CDC7"/>
                </a:solidFill>
                <a:effectLst/>
                <a:latin typeface="Roboto" panose="02000000000000000000" pitchFamily="2" charset="0"/>
              </a:rPr>
              <a:t>A good recommendation size/scale is 600px wide by 145px tall (limit is 744px wide by 298px tall).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b="0" i="0" dirty="0"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b="0" i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50959-EF62-1649-AA69-BC0DA6F2B9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00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b="0" i="0" dirty="0"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b="0" i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50959-EF62-1649-AA69-BC0DA6F2B9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24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257537-2E76-933E-A50D-96070B5A1C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4649771" y="-14797"/>
            <a:ext cx="7539181" cy="6953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D82BCF-9879-248E-350E-3814E3A0E2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9630" y="1879678"/>
            <a:ext cx="5117047" cy="1689999"/>
          </a:xfrm>
        </p:spPr>
        <p:txBody>
          <a:bodyPr anchor="b">
            <a:normAutofit/>
          </a:bodyPr>
          <a:lstStyle>
            <a:lvl1pPr algn="l">
              <a:defRPr sz="50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A39129-7D6E-011B-C6B3-51DC24B300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9630" y="3546231"/>
            <a:ext cx="5117047" cy="869823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6DA3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299264A-419B-7E33-066E-5926C5AD9B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9630" y="6254233"/>
            <a:ext cx="1674336" cy="4140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7B6FC2F-19C0-5CDA-B841-E8392A382AA5}"/>
              </a:ext>
            </a:extLst>
          </p:cNvPr>
          <p:cNvSpPr/>
          <p:nvPr userDrawn="1"/>
        </p:nvSpPr>
        <p:spPr>
          <a:xfrm rot="10800000">
            <a:off x="0" y="6891278"/>
            <a:ext cx="12192000" cy="64008"/>
          </a:xfrm>
          <a:prstGeom prst="rect">
            <a:avLst/>
          </a:prstGeom>
          <a:solidFill>
            <a:srgbClr val="15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8D46FC-A10A-AAD6-BCA1-27B1943C3F5C}"/>
              </a:ext>
            </a:extLst>
          </p:cNvPr>
          <p:cNvSpPr/>
          <p:nvPr userDrawn="1"/>
        </p:nvSpPr>
        <p:spPr>
          <a:xfrm rot="10800000">
            <a:off x="0" y="6841303"/>
            <a:ext cx="12188952" cy="27432"/>
          </a:xfrm>
          <a:prstGeom prst="rect">
            <a:avLst/>
          </a:prstGeom>
          <a:solidFill>
            <a:srgbClr val="6DA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52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1C6EB-C9ED-2659-0716-ABD16A591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187532"/>
            <a:ext cx="3932237" cy="1033154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F03C5-7391-600D-FD30-4E8044C89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87532"/>
            <a:ext cx="6172200" cy="467351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92B6D2B-4DD5-8852-DAC4-E71B6946D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34442"/>
            <a:ext cx="3932237" cy="343454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254DF2F-68DA-FEBF-DC0F-CA6D13E652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d-ID"/>
              <a:t>Copyright © 2022 Arcoro. All rights reserved. - Private and Confidential. - Not for Distribution.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E053460-E0DF-ADAA-616B-C0B987689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BD396B5-B809-8740-B6F1-A9DA092D3E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08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55F9E-96CE-7D97-4637-61CDD332F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87532"/>
            <a:ext cx="3932237" cy="1033154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F6061-C341-1458-D402-03D80D9095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87532"/>
            <a:ext cx="6172200" cy="467351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E7257-D92C-72D7-B292-75DAFD79F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34442"/>
            <a:ext cx="3932237" cy="343454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AC4A9A0-4305-3626-1068-E391DB4A7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d-ID"/>
              <a:t>Copyright © 2022 Arcoro. All rights reserved. - Private and Confidential. - Not for Distribution.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16E96C8-617C-F0BC-46E6-6DCA3833A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BD396B5-B809-8740-B6F1-A9DA092D3E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5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9A7AEA2-EE41-47F5-1C3A-882C96A808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4649771" y="-14797"/>
            <a:ext cx="7539181" cy="6953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D82BCF-9879-248E-350E-3814E3A0E2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9630" y="1041400"/>
            <a:ext cx="9144000" cy="2387600"/>
          </a:xfrm>
        </p:spPr>
        <p:txBody>
          <a:bodyPr anchor="b">
            <a:normAutofit/>
          </a:bodyPr>
          <a:lstStyle>
            <a:lvl1pPr algn="l">
              <a:defRPr sz="5000"/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A39129-7D6E-011B-C6B3-51DC24B300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9630" y="3521075"/>
            <a:ext cx="9144000" cy="552161"/>
          </a:xfrm>
        </p:spPr>
        <p:txBody>
          <a:bodyPr>
            <a:normAutofit/>
          </a:bodyPr>
          <a:lstStyle>
            <a:lvl1pPr marL="0" indent="0" algn="l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Firstname Lastname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977A2-E1DE-E153-3DFF-BED7261F75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9630" y="4156899"/>
            <a:ext cx="9144000" cy="174828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600"/>
            </a:lvl1pPr>
          </a:lstStyle>
          <a:p>
            <a:r>
              <a:rPr lang="en-US">
                <a:solidFill>
                  <a:srgbClr val="154367"/>
                </a:solidFill>
              </a:rPr>
              <a:t>Contact info goes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B4239B-13FA-463B-5578-AA7CFF43297D}"/>
              </a:ext>
            </a:extLst>
          </p:cNvPr>
          <p:cNvSpPr/>
          <p:nvPr userDrawn="1"/>
        </p:nvSpPr>
        <p:spPr>
          <a:xfrm rot="10800000">
            <a:off x="0" y="6891278"/>
            <a:ext cx="12192000" cy="64008"/>
          </a:xfrm>
          <a:prstGeom prst="rect">
            <a:avLst/>
          </a:prstGeom>
          <a:solidFill>
            <a:srgbClr val="15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1BD926-947E-5AB4-448F-D9E1DB8DA725}"/>
              </a:ext>
            </a:extLst>
          </p:cNvPr>
          <p:cNvSpPr/>
          <p:nvPr userDrawn="1"/>
        </p:nvSpPr>
        <p:spPr>
          <a:xfrm rot="10800000">
            <a:off x="0" y="6841303"/>
            <a:ext cx="12188952" cy="27432"/>
          </a:xfrm>
          <a:prstGeom prst="rect">
            <a:avLst/>
          </a:prstGeom>
          <a:solidFill>
            <a:srgbClr val="6DA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7C53A2-D24E-8783-DE19-BCD3C62520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9630" y="6254233"/>
            <a:ext cx="1674336" cy="41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93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"/>
          <p:cNvPicPr preferRelativeResize="0"/>
          <p:nvPr/>
        </p:nvPicPr>
        <p:blipFill rotWithShape="1">
          <a:blip r:embed="rId2">
            <a:alphaModFix amt="8000"/>
          </a:blip>
          <a:srcRect/>
          <a:stretch/>
        </p:blipFill>
        <p:spPr>
          <a:xfrm>
            <a:off x="4649771" y="-14797"/>
            <a:ext cx="7539181" cy="695361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1119630" y="1879678"/>
            <a:ext cx="5117047" cy="168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4367"/>
              </a:buClr>
              <a:buSzPts val="5000"/>
              <a:buFont typeface="Verdana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1119630" y="3546231"/>
            <a:ext cx="5117047" cy="86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6DA34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630" y="6254233"/>
            <a:ext cx="1674336" cy="41408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/>
          <p:nvPr/>
        </p:nvSpPr>
        <p:spPr>
          <a:xfrm rot="10800000">
            <a:off x="0" y="6891278"/>
            <a:ext cx="12192000" cy="64008"/>
          </a:xfrm>
          <a:prstGeom prst="rect">
            <a:avLst/>
          </a:prstGeom>
          <a:solidFill>
            <a:srgbClr val="154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 rot="10800000">
            <a:off x="0" y="6841303"/>
            <a:ext cx="12188952" cy="27432"/>
          </a:xfrm>
          <a:prstGeom prst="rect">
            <a:avLst/>
          </a:prstGeom>
          <a:solidFill>
            <a:srgbClr val="6DA3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8222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838200" y="394164"/>
            <a:ext cx="8458200" cy="66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436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6871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6"/>
          <p:cNvPicPr preferRelativeResize="0"/>
          <p:nvPr/>
        </p:nvPicPr>
        <p:blipFill rotWithShape="1">
          <a:blip r:embed="rId2">
            <a:alphaModFix amt="8000"/>
          </a:blip>
          <a:srcRect/>
          <a:stretch/>
        </p:blipFill>
        <p:spPr>
          <a:xfrm>
            <a:off x="4649771" y="-14797"/>
            <a:ext cx="7539181" cy="695361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"/>
          <p:cNvSpPr txBox="1">
            <a:spLocks noGrp="1"/>
          </p:cNvSpPr>
          <p:nvPr>
            <p:ph type="ctrTitle"/>
          </p:nvPr>
        </p:nvSpPr>
        <p:spPr>
          <a:xfrm>
            <a:off x="6236753" y="1879678"/>
            <a:ext cx="5117047" cy="168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4367"/>
              </a:buClr>
              <a:buSzPts val="5000"/>
              <a:buFont typeface="Verdana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1"/>
          </p:nvPr>
        </p:nvSpPr>
        <p:spPr>
          <a:xfrm>
            <a:off x="6236753" y="3546231"/>
            <a:ext cx="5117047" cy="86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6DA34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/>
          <p:nvPr/>
        </p:nvSpPr>
        <p:spPr>
          <a:xfrm rot="10800000">
            <a:off x="0" y="6891278"/>
            <a:ext cx="12192000" cy="64008"/>
          </a:xfrm>
          <a:prstGeom prst="rect">
            <a:avLst/>
          </a:prstGeom>
          <a:solidFill>
            <a:srgbClr val="154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6"/>
          <p:cNvSpPr/>
          <p:nvPr/>
        </p:nvSpPr>
        <p:spPr>
          <a:xfrm rot="10800000">
            <a:off x="0" y="6841303"/>
            <a:ext cx="12188952" cy="27432"/>
          </a:xfrm>
          <a:prstGeom prst="rect">
            <a:avLst/>
          </a:prstGeom>
          <a:solidFill>
            <a:srgbClr val="6DA3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4038600" y="64978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Copyright © 2022 Arcoro. All rights reserved. - Private and Confidential. - Not for Distribution.</a:t>
            </a:r>
            <a:endParaRPr/>
          </a:p>
        </p:txBody>
      </p:sp>
      <p:sp>
        <p:nvSpPr>
          <p:cNvPr id="51" name="Google Shape;51;p6"/>
          <p:cNvSpPr txBox="1"/>
          <p:nvPr/>
        </p:nvSpPr>
        <p:spPr>
          <a:xfrm>
            <a:off x="8610600" y="64978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6"/>
          <p:cNvSpPr txBox="1"/>
          <p:nvPr/>
        </p:nvSpPr>
        <p:spPr>
          <a:xfrm>
            <a:off x="821575" y="64978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Arcoro. com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5712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">
  <p:cSld name="Section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4367"/>
              </a:buClr>
              <a:buSzPts val="6000"/>
              <a:buFont typeface="Verdan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5596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>
            <a:spLocks noGrp="1"/>
          </p:cNvSpPr>
          <p:nvPr>
            <p:ph type="pic" idx="2"/>
          </p:nvPr>
        </p:nvSpPr>
        <p:spPr>
          <a:xfrm>
            <a:off x="838200" y="1555715"/>
            <a:ext cx="10515600" cy="435133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838200" y="394164"/>
            <a:ext cx="8458200" cy="66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436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961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839788" y="146205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1" i="0">
                <a:solidFill>
                  <a:srgbClr val="15436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2"/>
          </p:nvPr>
        </p:nvSpPr>
        <p:spPr>
          <a:xfrm>
            <a:off x="6172200" y="146205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1" i="0">
                <a:solidFill>
                  <a:srgbClr val="15436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3"/>
          </p:nvPr>
        </p:nvSpPr>
        <p:spPr>
          <a:xfrm>
            <a:off x="838200" y="2287552"/>
            <a:ext cx="5181600" cy="371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4"/>
          </p:nvPr>
        </p:nvSpPr>
        <p:spPr>
          <a:xfrm>
            <a:off x="6172200" y="2287552"/>
            <a:ext cx="5181600" cy="371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838200" y="441056"/>
            <a:ext cx="8458200" cy="66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436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9391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876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82BCF-9879-248E-350E-3814E3A0E2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35952" y="1879678"/>
            <a:ext cx="5117047" cy="1689999"/>
          </a:xfr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B6FC2F-19C0-5CDA-B841-E8392A382AA5}"/>
              </a:ext>
            </a:extLst>
          </p:cNvPr>
          <p:cNvSpPr/>
          <p:nvPr userDrawn="1"/>
        </p:nvSpPr>
        <p:spPr>
          <a:xfrm rot="10800000">
            <a:off x="0" y="6891278"/>
            <a:ext cx="12192000" cy="64008"/>
          </a:xfrm>
          <a:prstGeom prst="rect">
            <a:avLst/>
          </a:prstGeom>
          <a:solidFill>
            <a:srgbClr val="15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8D46FC-A10A-AAD6-BCA1-27B1943C3F5C}"/>
              </a:ext>
            </a:extLst>
          </p:cNvPr>
          <p:cNvSpPr/>
          <p:nvPr userDrawn="1"/>
        </p:nvSpPr>
        <p:spPr>
          <a:xfrm rot="10800000">
            <a:off x="0" y="6841303"/>
            <a:ext cx="12188952" cy="27432"/>
          </a:xfrm>
          <a:prstGeom prst="rect">
            <a:avLst/>
          </a:prstGeom>
          <a:solidFill>
            <a:srgbClr val="6DA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16D32A-EB17-2A71-3644-BBF0360939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d-ID"/>
              <a:t>Copyright © 2022 Arcoro. All rights reserved. - Private and Confidential. - Not for Distribution.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0D8A57-6094-6AE0-9355-F0456A78DE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D396B5-B809-8740-B6F1-A9DA092D3E5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E27085F-72CA-4D8F-5042-DA8E593CBC0C}"/>
              </a:ext>
            </a:extLst>
          </p:cNvPr>
          <p:cNvSpPr txBox="1">
            <a:spLocks/>
          </p:cNvSpPr>
          <p:nvPr userDrawn="1"/>
        </p:nvSpPr>
        <p:spPr>
          <a:xfrm>
            <a:off x="4038600" y="6497868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/>
              <a:t>Copyright © 2022 Arcoro. All rights reserved. - Private and Confidential. - Not for Distribution.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70663B0-E471-72DC-1F38-A5853CFB0088}"/>
              </a:ext>
            </a:extLst>
          </p:cNvPr>
          <p:cNvSpPr txBox="1">
            <a:spLocks/>
          </p:cNvSpPr>
          <p:nvPr userDrawn="1"/>
        </p:nvSpPr>
        <p:spPr>
          <a:xfrm>
            <a:off x="8610600" y="6497868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D396B5-B809-8740-B6F1-A9DA092D3E5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D01FAF5-61AA-12A1-B0A2-464BEE99AA8F}"/>
              </a:ext>
            </a:extLst>
          </p:cNvPr>
          <p:cNvSpPr txBox="1">
            <a:spLocks/>
          </p:cNvSpPr>
          <p:nvPr userDrawn="1"/>
        </p:nvSpPr>
        <p:spPr>
          <a:xfrm>
            <a:off x="821575" y="6497868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/>
              <a:t>Arcoro. com</a:t>
            </a:r>
          </a:p>
        </p:txBody>
      </p:sp>
    </p:spTree>
    <p:extLst>
      <p:ext uri="{BB962C8B-B14F-4D97-AF65-F5344CB8AC3E}">
        <p14:creationId xmlns:p14="http://schemas.microsoft.com/office/powerpoint/2010/main" val="1765366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836612" y="1187532"/>
            <a:ext cx="3932237" cy="103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4367"/>
              </a:buClr>
              <a:buSzPts val="2800"/>
              <a:buFont typeface="Verdana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>
            <a:off x="5183188" y="1187532"/>
            <a:ext cx="6172200" cy="467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sz="22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2"/>
          </p:nvPr>
        </p:nvSpPr>
        <p:spPr>
          <a:xfrm>
            <a:off x="839788" y="2434442"/>
            <a:ext cx="3932237" cy="343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4343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839788" y="1187532"/>
            <a:ext cx="3932237" cy="103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4367"/>
              </a:buClr>
              <a:buSzPts val="2800"/>
              <a:buFont typeface="Verdana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>
            <a:spLocks noGrp="1"/>
          </p:cNvSpPr>
          <p:nvPr>
            <p:ph type="pic" idx="2"/>
          </p:nvPr>
        </p:nvSpPr>
        <p:spPr>
          <a:xfrm>
            <a:off x="5183188" y="1187532"/>
            <a:ext cx="6172200" cy="467351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839788" y="2434442"/>
            <a:ext cx="3932237" cy="343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6412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E57ED2-8308-9345-6320-C5670A21CE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1555715"/>
            <a:ext cx="10515600" cy="435133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F0FAAE-4E8D-9392-6E17-35AFC8EF8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8051CE-1A4C-F122-49A6-B8FD3B8C0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d-ID"/>
              <a:t>Copyright © 2022 Arcoro. All rights reserved. - Private and Confidential. - Not for Distribution.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1FC227-D1E0-E029-ADB1-CFAE1948D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BD396B5-B809-8740-B6F1-A9DA092D3E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8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0FAAE-4E8D-9392-6E17-35AFC8EF8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8850908-2CD1-2F65-83F9-80880EE42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FA214F-779F-3762-649B-655ED1AA36F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82096" y="1825625"/>
            <a:ext cx="5181600" cy="435133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9873ACD-C69C-FBF4-683E-D9A881A1AB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d-ID"/>
              <a:t>Copyright © 2022 Arcoro. All rights reserved. - Private and Confidential. - Not for Distribution.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971910B-B847-52A0-F6C9-30ED2F5C0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BD396B5-B809-8740-B6F1-A9DA092D3E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7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E57ED2-8308-9345-6320-C5670A21CE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1555715"/>
            <a:ext cx="10515600" cy="435133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F0FAAE-4E8D-9392-6E17-35AFC8EF8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8051CE-1A4C-F122-49A6-B8FD3B8C0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d-ID"/>
              <a:t>Copyright © 2022 Arcoro. All rights reserved. - Private and Confidential. - Not for Distribution.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1FC227-D1E0-E029-ADB1-CFAE1948D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BD396B5-B809-8740-B6F1-A9DA092D3E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7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14417-DFE5-8FD1-E82E-9432FEB11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4164"/>
            <a:ext cx="8458200" cy="66536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AEEF6-2682-45EB-B67D-490B0FF079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64EED7-12D6-42A6-A8DA-A743157BE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0788687-1181-32DC-62A9-17D178EC0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d-ID"/>
              <a:t>Copyright © 2022 Arcoro. All rights reserved. - Private and Confidential. - Not for Distribution.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27EACEB-49DC-62A4-E706-3631439AB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BD396B5-B809-8740-B6F1-A9DA092D3E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0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44793-3841-E7CB-A260-5BF907727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62053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200" b="1" i="0">
                <a:solidFill>
                  <a:srgbClr val="1543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263751-E5B2-9E45-4F5C-BF7D4A9BD6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2053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200" b="1" i="0">
                <a:solidFill>
                  <a:srgbClr val="1543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ADF8F2D-1117-7B62-59D1-27BBC693BA9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287552"/>
            <a:ext cx="5181600" cy="37131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27132D6-F13E-640F-3C58-4C120D9E7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7552"/>
            <a:ext cx="5181600" cy="37131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BA04008-CC92-1A53-7279-631C75E9B7D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d-ID"/>
              <a:t>Copyright © 2022 Arcoro. All rights reserved. - Private and Confidential. - Not for Distribution.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DBC6F33-61BA-E30B-059E-F4BCC21EE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BD396B5-B809-8740-B6F1-A9DA092D3E5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6EEE95D-1BF8-25BC-147B-83A9125EE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4164"/>
            <a:ext cx="8458200" cy="66536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610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C643-AFF8-C5BB-BC48-352A33A17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CF1C4-ECCD-7C28-8CE9-9A363F411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d-ID"/>
              <a:t>Copyright © 2022 Arcoro. All rights reserved. - Private and Confidential. - Not for Distribution.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D19E6F2-B17B-8F0C-2820-53C28E1BB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BD396B5-B809-8740-B6F1-A9DA092D3E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4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C643-AFF8-C5BB-BC48-352A33A17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CF1C4-ECCD-7C28-8CE9-9A363F411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d-ID"/>
              <a:t>Copyright © 2022 Arcoro. All rights reserved. - Private and Confidential. - Not for Distribution.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D19E6F2-B17B-8F0C-2820-53C28E1BB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BD396B5-B809-8740-B6F1-A9DA092D3E5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B75038-6225-5CB4-62F4-8606742497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2083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20894B6-38B9-A7EA-629E-87B321333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d-ID"/>
              <a:t>Copyright © 2022 Arcoro. All rights reserved. - Private and Confidential. - Not for Distribution.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0AE7D8-3483-DDC1-9B83-86391C963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BD396B5-B809-8740-B6F1-A9DA092D3E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334314-A65F-DCA2-E1BE-F8D676985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4164"/>
            <a:ext cx="8458200" cy="665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60A11-C94C-A55C-5086-C1AF93EE5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FC9D9D-7009-E4CA-CBC0-29429096D2E2}"/>
              </a:ext>
            </a:extLst>
          </p:cNvPr>
          <p:cNvSpPr/>
          <p:nvPr userDrawn="1"/>
        </p:nvSpPr>
        <p:spPr>
          <a:xfrm rot="10800000">
            <a:off x="0" y="6891278"/>
            <a:ext cx="12192000" cy="64008"/>
          </a:xfrm>
          <a:prstGeom prst="rect">
            <a:avLst/>
          </a:prstGeom>
          <a:solidFill>
            <a:srgbClr val="15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F23D0F-22CC-9A24-6D62-7BCCFFED64E6}"/>
              </a:ext>
            </a:extLst>
          </p:cNvPr>
          <p:cNvSpPr/>
          <p:nvPr userDrawn="1"/>
        </p:nvSpPr>
        <p:spPr>
          <a:xfrm rot="10800000">
            <a:off x="0" y="6841303"/>
            <a:ext cx="12188952" cy="27432"/>
          </a:xfrm>
          <a:prstGeom prst="rect">
            <a:avLst/>
          </a:prstGeom>
          <a:solidFill>
            <a:srgbClr val="6DA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5C3303C3-6DA3-A6F3-8DCE-A97174724D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d-ID"/>
              <a:t>Copyright © 2022 Arcoro. All rights reserved. - Private and Confidential. - Not for Distribution.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54A3F13B-BEF9-5AA4-0537-5CB55F1C3C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BD396B5-B809-8740-B6F1-A9DA092D3E5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107471B-CA3D-EB88-16D2-1073803D1EA4}"/>
              </a:ext>
            </a:extLst>
          </p:cNvPr>
          <p:cNvSpPr txBox="1">
            <a:spLocks/>
          </p:cNvSpPr>
          <p:nvPr userDrawn="1"/>
        </p:nvSpPr>
        <p:spPr>
          <a:xfrm>
            <a:off x="821575" y="6497868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/>
              <a:t>Arcoro. com</a:t>
            </a:r>
          </a:p>
        </p:txBody>
      </p:sp>
    </p:spTree>
    <p:extLst>
      <p:ext uri="{BB962C8B-B14F-4D97-AF65-F5344CB8AC3E}">
        <p14:creationId xmlns:p14="http://schemas.microsoft.com/office/powerpoint/2010/main" val="328343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8" r:id="rId4"/>
    <p:sldLayoutId id="2147483652" r:id="rId5"/>
    <p:sldLayoutId id="2147483653" r:id="rId6"/>
    <p:sldLayoutId id="2147483654" r:id="rId7"/>
    <p:sldLayoutId id="2147483662" r:id="rId8"/>
    <p:sldLayoutId id="2147483655" r:id="rId9"/>
    <p:sldLayoutId id="2147483656" r:id="rId10"/>
    <p:sldLayoutId id="2147483657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543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6DA34D"/>
        </a:buClr>
        <a:buFont typeface="Arial" panose="020B0604020202020204" pitchFamily="34" charset="0"/>
        <a:buChar char="•"/>
        <a:defRPr sz="2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DA34D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DA34D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DA34D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DA34D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0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94164"/>
            <a:ext cx="8458200" cy="66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4367"/>
              </a:buClr>
              <a:buSzPts val="3600"/>
              <a:buFont typeface="Verdana"/>
              <a:buNone/>
              <a:defRPr sz="3600" b="1" i="0" u="none" strike="noStrike" cap="none">
                <a:solidFill>
                  <a:srgbClr val="15436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DA34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A34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A34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A34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A34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/>
          <p:nvPr/>
        </p:nvSpPr>
        <p:spPr>
          <a:xfrm rot="10800000">
            <a:off x="0" y="6891278"/>
            <a:ext cx="12192000" cy="64008"/>
          </a:xfrm>
          <a:prstGeom prst="rect">
            <a:avLst/>
          </a:prstGeom>
          <a:solidFill>
            <a:srgbClr val="154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/>
          <p:nvPr/>
        </p:nvSpPr>
        <p:spPr>
          <a:xfrm rot="10800000">
            <a:off x="0" y="6841303"/>
            <a:ext cx="12188952" cy="27432"/>
          </a:xfrm>
          <a:prstGeom prst="rect">
            <a:avLst/>
          </a:prstGeom>
          <a:solidFill>
            <a:srgbClr val="6DA3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" name="Google Shape;16;p1"/>
          <p:cNvSpPr txBox="1"/>
          <p:nvPr/>
        </p:nvSpPr>
        <p:spPr>
          <a:xfrm>
            <a:off x="821575" y="64978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Arcoro. com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239766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8" r:id="rId3"/>
    <p:sldLayoutId id="2147483669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0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4E06B-9AD2-7009-379A-8ACA77B284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9@9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4C9AC2-187D-34EB-40FC-B10E01D542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9629" y="3546231"/>
            <a:ext cx="9153923" cy="1093004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-apple-system"/>
              </a:rPr>
              <a:t>Building a better new hire experience in Onboarding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05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EBA4A-8720-B4FF-8C28-E5AE0B49C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5125"/>
            <a:ext cx="9144000" cy="914400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2400" dirty="0"/>
              <a:t>New Hire Video</a:t>
            </a:r>
            <a:br>
              <a:rPr lang="en-US" sz="1600" dirty="0"/>
            </a:br>
            <a:endParaRPr lang="en-US" sz="1600" b="1" i="0" u="none" strike="noStrike" cap="none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9A5A6-1837-D872-6066-DFC0C9C0341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497868"/>
            <a:ext cx="2743200" cy="365125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Aft>
                <a:spcPts val="600"/>
              </a:spcAft>
            </a:pPr>
            <a:fld id="{1BD396B5-B809-8740-B6F1-A9DA092D3E55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5070C-F3E0-5EBC-5A71-81B7E7999B9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497868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id-ID"/>
              <a:t>Copyright © 2022 Arcoro. All rights reserved. - Private and Confidential. - Not for Distribution.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7E60EC-B921-3428-545A-D1869EF1A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964" y="1114823"/>
            <a:ext cx="10062072" cy="480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9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EBA4A-8720-B4FF-8C28-E5AE0B49C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5125"/>
            <a:ext cx="9144000" cy="914400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2400" dirty="0"/>
              <a:t>New Hire Video</a:t>
            </a:r>
            <a:br>
              <a:rPr lang="en-US" sz="1600" dirty="0"/>
            </a:br>
            <a:endParaRPr lang="en-US" sz="1600" b="1" i="0" u="none" strike="noStrike" cap="none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9A5A6-1837-D872-6066-DFC0C9C0341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497868"/>
            <a:ext cx="2743200" cy="365125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Aft>
                <a:spcPts val="600"/>
              </a:spcAft>
            </a:pPr>
            <a:fld id="{1BD396B5-B809-8740-B6F1-A9DA092D3E55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5070C-F3E0-5EBC-5A71-81B7E7999B9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497868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id-ID"/>
              <a:t>Copyright © 2022 Arcoro. All rights reserved. - Private and Confidential. - Not for Distribution.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C83282-FA6A-7279-E681-48EA0E919F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72251" y="1507953"/>
            <a:ext cx="6647498" cy="1457429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024B435-1587-3A96-C501-850CAD1F5B24}"/>
              </a:ext>
            </a:extLst>
          </p:cNvPr>
          <p:cNvSpPr txBox="1">
            <a:spLocks/>
          </p:cNvSpPr>
          <p:nvPr/>
        </p:nvSpPr>
        <p:spPr>
          <a:xfrm>
            <a:off x="2866512" y="3979988"/>
            <a:ext cx="6192252" cy="222985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kern="0" dirty="0">
                <a:solidFill>
                  <a:schemeClr val="tx1"/>
                </a:solidFill>
              </a:rPr>
              <a:t>Upload video to your favorite video host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sz="2000" kern="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kern="0" dirty="0">
                <a:solidFill>
                  <a:schemeClr val="tx1"/>
                </a:solidFill>
              </a:rPr>
              <a:t>Grab the embed code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sz="2000" kern="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kern="0" dirty="0">
                <a:solidFill>
                  <a:schemeClr val="tx1"/>
                </a:solidFill>
              </a:rPr>
              <a:t>Add the code to Video Embed Code section</a:t>
            </a:r>
          </a:p>
          <a:p>
            <a:endParaRPr lang="en-US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332622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EBA4A-8720-B4FF-8C28-E5AE0B49C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5125"/>
            <a:ext cx="9144000" cy="914400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2400" dirty="0"/>
              <a:t>New Hire Video</a:t>
            </a:r>
            <a:br>
              <a:rPr lang="en-US" sz="1600" dirty="0"/>
            </a:br>
            <a:endParaRPr lang="en-US" sz="1600" b="1" i="0" u="none" strike="noStrike" cap="none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9A5A6-1837-D872-6066-DFC0C9C0341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497868"/>
            <a:ext cx="2743200" cy="365125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Aft>
                <a:spcPts val="600"/>
              </a:spcAft>
            </a:pPr>
            <a:fld id="{1BD396B5-B809-8740-B6F1-A9DA092D3E55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5070C-F3E0-5EBC-5A71-81B7E7999B9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497868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id-ID"/>
              <a:t>Copyright © 2022 Arcoro. All rights reserved. - Private and Confidential. - Not for Distribution.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C83282-FA6A-7279-E681-48EA0E919F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98341" y="1100329"/>
            <a:ext cx="5595317" cy="48427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03EABA-5DC6-1720-7FFC-F79D8296EF97}"/>
              </a:ext>
            </a:extLst>
          </p:cNvPr>
          <p:cNvSpPr txBox="1"/>
          <p:nvPr/>
        </p:nvSpPr>
        <p:spPr>
          <a:xfrm>
            <a:off x="4038600" y="6035815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800" kern="0" dirty="0">
                <a:solidFill>
                  <a:schemeClr val="tx1"/>
                </a:solidFill>
              </a:rPr>
              <a:t>Upload video to your favorite video host</a:t>
            </a:r>
          </a:p>
        </p:txBody>
      </p:sp>
    </p:spTree>
    <p:extLst>
      <p:ext uri="{BB962C8B-B14F-4D97-AF65-F5344CB8AC3E}">
        <p14:creationId xmlns:p14="http://schemas.microsoft.com/office/powerpoint/2010/main" val="3940272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EBA4A-8720-B4FF-8C28-E5AE0B49C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5125"/>
            <a:ext cx="9144000" cy="914400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2400" dirty="0"/>
              <a:t>New Hire Video</a:t>
            </a:r>
            <a:br>
              <a:rPr lang="en-US" sz="1600" dirty="0"/>
            </a:br>
            <a:endParaRPr lang="en-US" sz="1600" b="1" i="0" u="none" strike="noStrike" cap="none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9A5A6-1837-D872-6066-DFC0C9C0341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497868"/>
            <a:ext cx="2743200" cy="365125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Aft>
                <a:spcPts val="600"/>
              </a:spcAft>
            </a:pPr>
            <a:fld id="{1BD396B5-B809-8740-B6F1-A9DA092D3E55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5070C-F3E0-5EBC-5A71-81B7E7999B9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497868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id-ID"/>
              <a:t>Copyright © 2022 Arcoro. All rights reserved. - Private and Confidential. - Not for Distribution.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C83282-FA6A-7279-E681-48EA0E919F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15283" y="1841997"/>
            <a:ext cx="6161434" cy="38494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E6FB5F-2FAF-01A9-0B61-52F0903B646C}"/>
              </a:ext>
            </a:extLst>
          </p:cNvPr>
          <p:cNvSpPr txBox="1"/>
          <p:nvPr/>
        </p:nvSpPr>
        <p:spPr>
          <a:xfrm>
            <a:off x="4570164" y="5884543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800" kern="0" dirty="0">
                <a:solidFill>
                  <a:schemeClr val="tx1"/>
                </a:solidFill>
              </a:rPr>
              <a:t>Grab the embed code</a:t>
            </a:r>
          </a:p>
        </p:txBody>
      </p:sp>
    </p:spTree>
    <p:extLst>
      <p:ext uri="{BB962C8B-B14F-4D97-AF65-F5344CB8AC3E}">
        <p14:creationId xmlns:p14="http://schemas.microsoft.com/office/powerpoint/2010/main" val="604059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EBA4A-8720-B4FF-8C28-E5AE0B49C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5125"/>
            <a:ext cx="9144000" cy="914400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2400" dirty="0"/>
              <a:t>New Hire Video</a:t>
            </a:r>
            <a:br>
              <a:rPr lang="en-US" sz="1600" dirty="0"/>
            </a:br>
            <a:endParaRPr lang="en-US" sz="1600" b="1" i="0" u="none" strike="noStrike" cap="none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9A5A6-1837-D872-6066-DFC0C9C0341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497868"/>
            <a:ext cx="2743200" cy="365125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Aft>
                <a:spcPts val="600"/>
              </a:spcAft>
            </a:pPr>
            <a:fld id="{1BD396B5-B809-8740-B6F1-A9DA092D3E55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5070C-F3E0-5EBC-5A71-81B7E7999B9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497868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id-ID"/>
              <a:t>Copyright © 2022 Arcoro. All rights reserved. - Private and Confidential. - Not for Distribution.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C83282-FA6A-7279-E681-48EA0E919F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15283" y="2402545"/>
            <a:ext cx="6161434" cy="27283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18215B-F9DA-8BF0-FA9E-242AF32F9CED}"/>
              </a:ext>
            </a:extLst>
          </p:cNvPr>
          <p:cNvSpPr txBox="1"/>
          <p:nvPr/>
        </p:nvSpPr>
        <p:spPr>
          <a:xfrm>
            <a:off x="4492128" y="5445029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800" kern="0" dirty="0">
                <a:solidFill>
                  <a:schemeClr val="tx1"/>
                </a:solidFill>
              </a:rPr>
              <a:t>Grab the embed code</a:t>
            </a:r>
          </a:p>
        </p:txBody>
      </p:sp>
    </p:spTree>
    <p:extLst>
      <p:ext uri="{BB962C8B-B14F-4D97-AF65-F5344CB8AC3E}">
        <p14:creationId xmlns:p14="http://schemas.microsoft.com/office/powerpoint/2010/main" val="4007431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EBA4A-8720-B4FF-8C28-E5AE0B49C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5125"/>
            <a:ext cx="9144000" cy="914400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2400" dirty="0"/>
              <a:t>New Hire Video</a:t>
            </a:r>
            <a:br>
              <a:rPr lang="en-US" sz="1600" dirty="0"/>
            </a:br>
            <a:endParaRPr lang="en-US" sz="1600" b="1" i="0" u="none" strike="noStrike" cap="none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9A5A6-1837-D872-6066-DFC0C9C0341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497868"/>
            <a:ext cx="2743200" cy="365125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Aft>
                <a:spcPts val="600"/>
              </a:spcAft>
            </a:pPr>
            <a:fld id="{1BD396B5-B809-8740-B6F1-A9DA092D3E55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5070C-F3E0-5EBC-5A71-81B7E7999B9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497868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id-ID"/>
              <a:t>Copyright © 2022 Arcoro. All rights reserved. - Private and Confidential. - Not for Distribution.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C83282-FA6A-7279-E681-48EA0E919F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15283" y="2113040"/>
            <a:ext cx="6161434" cy="1315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D82D2E-9D26-23A4-5127-88E45AC7FFEC}"/>
              </a:ext>
            </a:extLst>
          </p:cNvPr>
          <p:cNvSpPr txBox="1"/>
          <p:nvPr/>
        </p:nvSpPr>
        <p:spPr>
          <a:xfrm>
            <a:off x="4078536" y="3893183"/>
            <a:ext cx="4034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800" kern="0" dirty="0">
                <a:solidFill>
                  <a:schemeClr val="tx1"/>
                </a:solidFill>
              </a:rPr>
              <a:t>Add code the Video Embed Code</a:t>
            </a:r>
          </a:p>
        </p:txBody>
      </p:sp>
    </p:spTree>
    <p:extLst>
      <p:ext uri="{BB962C8B-B14F-4D97-AF65-F5344CB8AC3E}">
        <p14:creationId xmlns:p14="http://schemas.microsoft.com/office/powerpoint/2010/main" val="1552184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EBA4A-8720-B4FF-8C28-E5AE0B49C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5125"/>
            <a:ext cx="9144000" cy="914400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2400" dirty="0"/>
              <a:t>Documents</a:t>
            </a:r>
            <a:br>
              <a:rPr lang="en-US" sz="1600" dirty="0"/>
            </a:br>
            <a:endParaRPr lang="en-US" sz="1600" b="1" i="0" u="none" strike="noStrike" cap="none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9A5A6-1837-D872-6066-DFC0C9C0341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497868"/>
            <a:ext cx="2743200" cy="365125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Aft>
                <a:spcPts val="600"/>
              </a:spcAft>
            </a:pPr>
            <a:fld id="{1BD396B5-B809-8740-B6F1-A9DA092D3E55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5070C-F3E0-5EBC-5A71-81B7E7999B9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497868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id-ID"/>
              <a:t>Copyright © 2022 Arcoro. All rights reserved. - Private and Confidential. - Not for Distribution.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EBB501-A29A-7570-CA13-9E6F98811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168761"/>
            <a:ext cx="10668000" cy="509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15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EBA4A-8720-B4FF-8C28-E5AE0B49C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5125"/>
            <a:ext cx="9144000" cy="914400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2400" dirty="0"/>
              <a:t>Documents</a:t>
            </a:r>
            <a:br>
              <a:rPr lang="en-US" sz="1600" dirty="0"/>
            </a:br>
            <a:endParaRPr lang="en-US" sz="1600" b="1" i="0" u="none" strike="noStrike" cap="none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9A5A6-1837-D872-6066-DFC0C9C0341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497868"/>
            <a:ext cx="2743200" cy="365125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Aft>
                <a:spcPts val="600"/>
              </a:spcAft>
            </a:pPr>
            <a:fld id="{1BD396B5-B809-8740-B6F1-A9DA092D3E55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5070C-F3E0-5EBC-5A71-81B7E7999B9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497868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id-ID"/>
              <a:t>Copyright © 2022 Arcoro. All rights reserved. - Private and Confidential. - Not for Distribution.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C83282-FA6A-7279-E681-48EA0E919F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95566" y="2104446"/>
            <a:ext cx="8200869" cy="12670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D82D2E-9D26-23A4-5127-88E45AC7FFEC}"/>
              </a:ext>
            </a:extLst>
          </p:cNvPr>
          <p:cNvSpPr txBox="1"/>
          <p:nvPr/>
        </p:nvSpPr>
        <p:spPr>
          <a:xfrm>
            <a:off x="4078536" y="3893183"/>
            <a:ext cx="403492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800" kern="0" dirty="0">
                <a:solidFill>
                  <a:schemeClr val="tx1"/>
                </a:solidFill>
              </a:rPr>
              <a:t>Upload anything educational and helpful to the new hire. 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kern="0" dirty="0"/>
              <a:t>Handbook, Safety Guides, Company dress code, ETC. 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sz="1800" kern="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kern="0" dirty="0"/>
              <a:t>File must be PDF and max file size is 100mb per document.</a:t>
            </a:r>
            <a:endParaRPr lang="en-US" sz="18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03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EBA4A-8720-B4FF-8C28-E5AE0B49C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5125"/>
            <a:ext cx="9144000" cy="914400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2400" dirty="0"/>
              <a:t>Landing page</a:t>
            </a:r>
            <a:br>
              <a:rPr lang="en-US" sz="1600" dirty="0"/>
            </a:br>
            <a:endParaRPr lang="en-US" sz="1600" b="1" i="0" u="none" strike="noStrike" cap="none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9A5A6-1837-D872-6066-DFC0C9C0341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497868"/>
            <a:ext cx="2743200" cy="365125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Aft>
                <a:spcPts val="600"/>
              </a:spcAft>
            </a:pPr>
            <a:fld id="{1BD396B5-B809-8740-B6F1-A9DA092D3E55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5070C-F3E0-5EBC-5A71-81B7E7999B9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497868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id-ID"/>
              <a:t>Copyright © 2022 Arcoro. All rights reserved. - Private and Confidential. - Not for Distribution.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0B6CC9-B8D3-3560-4832-1EA33EF37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1103256"/>
            <a:ext cx="9303679" cy="52619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8588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EBA4A-8720-B4FF-8C28-E5AE0B49C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659"/>
            <a:ext cx="9319591" cy="996667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Recap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5070C-F3E0-5EBC-5A71-81B7E7999B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7868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id-ID"/>
              <a:t>Copyright © 2022 Arcoro. All rights reserved. - Private and Confidential. - Not for Distribution.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9A5A6-1837-D872-6066-DFC0C9C03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7868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BD396B5-B809-8740-B6F1-A9DA092D3E55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8D533C-CC66-D64A-D805-4C6766D50FFF}"/>
              </a:ext>
            </a:extLst>
          </p:cNvPr>
          <p:cNvSpPr txBox="1"/>
          <p:nvPr/>
        </p:nvSpPr>
        <p:spPr>
          <a:xfrm>
            <a:off x="320842" y="1876926"/>
            <a:ext cx="80852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dirty="0"/>
              <a:t>Welcoming New Hire experience </a:t>
            </a:r>
          </a:p>
          <a:p>
            <a:pPr lvl="0"/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Adding Photos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Adding a video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Adding some documents for new hires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700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>
            <a:spLocks noGrp="1"/>
          </p:cNvSpPr>
          <p:nvPr>
            <p:ph type="title"/>
          </p:nvPr>
        </p:nvSpPr>
        <p:spPr>
          <a:xfrm>
            <a:off x="1866900" y="1977647"/>
            <a:ext cx="8458200" cy="66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4367"/>
              </a:buClr>
              <a:buSzPts val="3600"/>
              <a:buFont typeface="Verdana"/>
              <a:buNone/>
            </a:pPr>
            <a:r>
              <a:rPr lang="en-US" sz="3600" b="1" dirty="0">
                <a:solidFill>
                  <a:srgbClr val="154367"/>
                </a:solidFill>
                <a:latin typeface="Verdana"/>
                <a:ea typeface="Verdana"/>
                <a:cs typeface="Verdana"/>
                <a:sym typeface="Verdana"/>
              </a:rPr>
              <a:t>Today's Presenter</a:t>
            </a:r>
            <a:endParaRPr sz="3600" b="1" dirty="0">
              <a:solidFill>
                <a:srgbClr val="1543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6" name="Google Shape;186;p28"/>
          <p:cNvSpPr txBox="1">
            <a:spLocks noGrp="1"/>
          </p:cNvSpPr>
          <p:nvPr>
            <p:ph type="ftr" idx="11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Copyright © 2022 Arcoro. All rights reserved. - Private and Confidential. - Not for Distribution.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87" name="Google Shape;187;p28"/>
          <p:cNvSpPr txBox="1">
            <a:spLocks noGrp="1"/>
          </p:cNvSpPr>
          <p:nvPr>
            <p:ph type="sldNum" idx="12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8"/>
          <p:cNvSpPr txBox="1"/>
          <p:nvPr/>
        </p:nvSpPr>
        <p:spPr>
          <a:xfrm>
            <a:off x="4571541" y="4547671"/>
            <a:ext cx="3576638" cy="469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dirty="0">
                <a:solidFill>
                  <a:srgbClr val="595959"/>
                </a:solidFill>
                <a:latin typeface="Roboto"/>
                <a:ea typeface="Calibri" panose="020F0502020204030204" pitchFamily="34" charset="0"/>
                <a:cs typeface="Calibri"/>
              </a:rPr>
              <a:t>Customer Success Specialist</a:t>
            </a:r>
            <a:endParaRPr lang="en-US" sz="1800" dirty="0">
              <a:solidFill>
                <a:srgbClr val="595959"/>
              </a:solidFill>
              <a:effectLst/>
              <a:latin typeface="Roboto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1" name="Google Shape;191;p28"/>
          <p:cNvSpPr txBox="1"/>
          <p:nvPr/>
        </p:nvSpPr>
        <p:spPr>
          <a:xfrm>
            <a:off x="4252464" y="4045737"/>
            <a:ext cx="3576638" cy="49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>
              <a:lnSpc>
                <a:spcPct val="90000"/>
              </a:lnSpc>
              <a:buClr>
                <a:srgbClr val="6DA34D"/>
              </a:buClr>
              <a:buSzPts val="2000"/>
              <a:defRPr/>
            </a:pPr>
            <a:r>
              <a:rPr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6DA34D"/>
                </a:solidFill>
                <a:effectLst/>
                <a:uLnTx/>
                <a:uFillTx/>
                <a:latin typeface="Verdana"/>
                <a:ea typeface="Verdana"/>
                <a:cs typeface="Calibri"/>
              </a:rPr>
              <a:t>Hugo Ramirez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E9BB3-0131-0FFB-2559-83B04C54F5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E23C63-EC16-6005-7583-A5BB8D40B0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Hugo Ramirez – Customer Success Specialist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035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48DCB8F-D2C6-D2F4-6D60-01CF25CA2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9630" y="1879678"/>
            <a:ext cx="5117047" cy="1689999"/>
          </a:xfrm>
        </p:spPr>
        <p:txBody>
          <a:bodyPr wrap="square" anchor="b">
            <a:normAutofit/>
          </a:bodyPr>
          <a:lstStyle/>
          <a:p>
            <a:br>
              <a:rPr lang="en-US" sz="3500"/>
            </a:br>
            <a:br>
              <a:rPr lang="en-US" sz="3500"/>
            </a:br>
            <a:endParaRPr lang="en-US" sz="350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77A5100-E3FA-1014-35E4-16FB2C6B1A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9630" y="3546231"/>
            <a:ext cx="7096523" cy="869823"/>
          </a:xfrm>
        </p:spPr>
        <p:txBody>
          <a:bodyPr wrap="square" anchor="t">
            <a:normAutofit/>
          </a:bodyPr>
          <a:lstStyle/>
          <a:p>
            <a:pPr marL="88900" indent="0">
              <a:buNone/>
            </a:pPr>
            <a:r>
              <a:rPr lang="en-US" b="1" kern="1200" dirty="0"/>
              <a:t>New Hire Onboarding Experience</a:t>
            </a:r>
            <a:endParaRPr lang="en-US" b="1" dirty="0"/>
          </a:p>
        </p:txBody>
      </p:sp>
      <p:sp>
        <p:nvSpPr>
          <p:cNvPr id="14" name="Slide Number Placeholder 4" hidden="1">
            <a:extLst>
              <a:ext uri="{FF2B5EF4-FFF2-40B4-BE49-F238E27FC236}">
                <a16:creationId xmlns:a16="http://schemas.microsoft.com/office/drawing/2014/main" id="{3637BB1C-8C43-758D-5591-A31183DA227F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610600" y="6497868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600"/>
                </a:spcAft>
                <a:buNone/>
              </a:pPr>
              <a:t>3</a:t>
            </a:fld>
            <a:endParaRPr lang="en-US"/>
          </a:p>
        </p:txBody>
      </p:sp>
      <p:sp>
        <p:nvSpPr>
          <p:cNvPr id="19" name="Slide Number Placeholder 3" hidden="1">
            <a:extLst>
              <a:ext uri="{FF2B5EF4-FFF2-40B4-BE49-F238E27FC236}">
                <a16:creationId xmlns:a16="http://schemas.microsoft.com/office/drawing/2014/main" id="{DE0E0B51-9CBA-8EB9-74F4-C4A59D9C328F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610600" y="6497868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600"/>
                </a:spcAft>
                <a:buNone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71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EBA4A-8720-B4FF-8C28-E5AE0B49C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5125"/>
            <a:ext cx="9144000" cy="914400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2400" dirty="0"/>
              <a:t>New Hire Experience</a:t>
            </a:r>
            <a:r>
              <a:rPr lang="en-US" sz="2400" b="1" i="0" u="none" strike="noStrike" cap="none" dirty="0">
                <a:latin typeface="Verdana"/>
                <a:ea typeface="Verdana"/>
                <a:cs typeface="Verdana"/>
                <a:sym typeface="Verdana"/>
              </a:rPr>
              <a:t> Overview</a:t>
            </a:r>
            <a:br>
              <a:rPr lang="en-US" sz="1600" dirty="0"/>
            </a:br>
            <a:endParaRPr lang="en-US" sz="1600" b="1" i="0" u="none" strike="noStrike" cap="none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9A5A6-1837-D872-6066-DFC0C9C0341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497868"/>
            <a:ext cx="2743200" cy="365125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Aft>
                <a:spcPts val="600"/>
              </a:spcAft>
            </a:pPr>
            <a:fld id="{1BD396B5-B809-8740-B6F1-A9DA092D3E5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5070C-F3E0-5EBC-5A71-81B7E7999B9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497868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id-ID" dirty="0"/>
              <a:t>Copyright © 2022 Arcoro. All rights reserved. - Private and Confidential. - Not for Distribution.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906C53-1DC7-DA67-96AF-36107D434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341" y="1279525"/>
            <a:ext cx="10031506" cy="47900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B115CE-3432-A887-F54B-59D97C802CE0}"/>
              </a:ext>
            </a:extLst>
          </p:cNvPr>
          <p:cNvSpPr/>
          <p:nvPr/>
        </p:nvSpPr>
        <p:spPr>
          <a:xfrm>
            <a:off x="1590675" y="5057775"/>
            <a:ext cx="942975" cy="47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02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EBA4A-8720-B4FF-8C28-E5AE0B49C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5125"/>
            <a:ext cx="9144000" cy="914400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2400" dirty="0"/>
              <a:t>Welcome Message</a:t>
            </a:r>
            <a:br>
              <a:rPr lang="en-US" sz="1600" dirty="0"/>
            </a:br>
            <a:endParaRPr lang="en-US" sz="1600" b="1" i="0" u="none" strike="noStrike" cap="none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9A5A6-1837-D872-6066-DFC0C9C0341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497868"/>
            <a:ext cx="2743200" cy="365125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Aft>
                <a:spcPts val="600"/>
              </a:spcAft>
            </a:pPr>
            <a:fld id="{1BD396B5-B809-8740-B6F1-A9DA092D3E5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5070C-F3E0-5EBC-5A71-81B7E7999B9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497868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id-ID"/>
              <a:t>Copyright © 2022 Arcoro. All rights reserved. - Private and Confidential. - Not for Distribution.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E47033-3D52-8823-2867-19E82A400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30" y="1279525"/>
            <a:ext cx="10410940" cy="497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81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EBA4A-8720-B4FF-8C28-E5AE0B49C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5125"/>
            <a:ext cx="9144000" cy="914400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2400" dirty="0"/>
              <a:t>Welcome Message</a:t>
            </a:r>
            <a:br>
              <a:rPr lang="en-US" sz="1600" dirty="0"/>
            </a:br>
            <a:endParaRPr lang="en-US" sz="1600" b="1" i="0" u="none" strike="noStrike" cap="none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9A5A6-1837-D872-6066-DFC0C9C0341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497868"/>
            <a:ext cx="2743200" cy="365125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Aft>
                <a:spcPts val="600"/>
              </a:spcAft>
            </a:pPr>
            <a:fld id="{1BD396B5-B809-8740-B6F1-A9DA092D3E5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5070C-F3E0-5EBC-5A71-81B7E7999B9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497868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id-ID"/>
              <a:t>Copyright © 2022 Arcoro. All rights reserved. - Private and Confidential. - Not for Distribution.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C83282-FA6A-7279-E681-48EA0E919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238" y="1279525"/>
            <a:ext cx="7809524" cy="1914286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024B435-1587-3A96-C501-850CAD1F5B24}"/>
              </a:ext>
            </a:extLst>
          </p:cNvPr>
          <p:cNvSpPr txBox="1">
            <a:spLocks/>
          </p:cNvSpPr>
          <p:nvPr/>
        </p:nvSpPr>
        <p:spPr>
          <a:xfrm>
            <a:off x="2866512" y="3979988"/>
            <a:ext cx="6192252" cy="222985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kern="0" dirty="0">
                <a:solidFill>
                  <a:schemeClr val="tx1"/>
                </a:solidFill>
              </a:rPr>
              <a:t>Welcoming and informational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sz="20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Should not be longer than a sentence or two.</a:t>
            </a:r>
            <a:endParaRPr lang="en-US" sz="18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endParaRPr lang="en-US" sz="2000" kern="0" dirty="0">
              <a:solidFill>
                <a:schemeClr val="tx1"/>
              </a:solidFill>
            </a:endParaRPr>
          </a:p>
          <a:p>
            <a:endParaRPr lang="en-US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579010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EBA4A-8720-B4FF-8C28-E5AE0B49C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5125"/>
            <a:ext cx="9144000" cy="914400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2400" dirty="0"/>
              <a:t>Company Info</a:t>
            </a:r>
            <a:br>
              <a:rPr lang="en-US" sz="1600" dirty="0"/>
            </a:br>
            <a:endParaRPr lang="en-US" sz="1600" b="1" i="0" u="none" strike="noStrike" cap="none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9A5A6-1837-D872-6066-DFC0C9C0341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497868"/>
            <a:ext cx="2743200" cy="365125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Aft>
                <a:spcPts val="600"/>
              </a:spcAft>
            </a:pPr>
            <a:fld id="{1BD396B5-B809-8740-B6F1-A9DA092D3E55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5070C-F3E0-5EBC-5A71-81B7E7999B9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497868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id-ID"/>
              <a:t>Copyright © 2022 Arcoro. All rights reserved. - Private and Confidential. - Not for Distribution.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CA8F7D-5437-38FA-2296-B065BC904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77" y="1069607"/>
            <a:ext cx="10334245" cy="493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6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EBA4A-8720-B4FF-8C28-E5AE0B49C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5125"/>
            <a:ext cx="9144000" cy="914400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2400" dirty="0"/>
              <a:t>Company Info</a:t>
            </a:r>
            <a:br>
              <a:rPr lang="en-US" sz="1600" dirty="0"/>
            </a:br>
            <a:endParaRPr lang="en-US" sz="1600" b="1" i="0" u="none" strike="noStrike" cap="none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9A5A6-1837-D872-6066-DFC0C9C0341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497868"/>
            <a:ext cx="2743200" cy="365125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Aft>
                <a:spcPts val="600"/>
              </a:spcAft>
            </a:pPr>
            <a:fld id="{1BD396B5-B809-8740-B6F1-A9DA092D3E5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5070C-F3E0-5EBC-5A71-81B7E7999B9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497868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id-ID"/>
              <a:t>Copyright © 2022 Arcoro. All rights reserved. - Private and Confidential. - Not for Distribution.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C83282-FA6A-7279-E681-48EA0E919F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72251" y="1279525"/>
            <a:ext cx="6647498" cy="1914286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024B435-1587-3A96-C501-850CAD1F5B24}"/>
              </a:ext>
            </a:extLst>
          </p:cNvPr>
          <p:cNvSpPr txBox="1">
            <a:spLocks/>
          </p:cNvSpPr>
          <p:nvPr/>
        </p:nvSpPr>
        <p:spPr>
          <a:xfrm>
            <a:off x="2866511" y="3528296"/>
            <a:ext cx="6553237" cy="95556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kern="0" dirty="0">
                <a:solidFill>
                  <a:schemeClr val="tx1"/>
                </a:solidFill>
              </a:rPr>
              <a:t>Company Name </a:t>
            </a:r>
            <a:r>
              <a:rPr lang="en-US" sz="2000" dirty="0"/>
              <a:t>–</a:t>
            </a:r>
            <a:r>
              <a:rPr lang="en-US" sz="2800" dirty="0"/>
              <a:t> </a:t>
            </a:r>
            <a:r>
              <a:rPr lang="en-US" sz="2000" kern="0" dirty="0">
                <a:solidFill>
                  <a:schemeClr val="tx1"/>
                </a:solidFill>
              </a:rPr>
              <a:t>Display your company name on the landing page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sz="20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Company Photo </a:t>
            </a:r>
            <a:r>
              <a:rPr lang="en-US" sz="2000" dirty="0"/>
              <a:t>–</a:t>
            </a:r>
            <a:r>
              <a:rPr lang="en-US" sz="20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Can be JPG or PNG Format 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sz="20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0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endParaRPr lang="en-US" sz="18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endParaRPr lang="en-US" sz="2000" kern="0" dirty="0">
              <a:solidFill>
                <a:schemeClr val="tx1"/>
              </a:solidFill>
            </a:endParaRPr>
          </a:p>
          <a:p>
            <a:endParaRPr lang="en-US" kern="0" dirty="0"/>
          </a:p>
          <a:p>
            <a:endParaRPr lang="en-US" kern="0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C1726F26-6F52-EAB2-3DB5-65A72F27DCB9}"/>
              </a:ext>
            </a:extLst>
          </p:cNvPr>
          <p:cNvSpPr txBox="1">
            <a:spLocks/>
          </p:cNvSpPr>
          <p:nvPr/>
        </p:nvSpPr>
        <p:spPr>
          <a:xfrm>
            <a:off x="2866511" y="5040773"/>
            <a:ext cx="6553237" cy="132016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The minimum height is 315px. The length stretches by the size of the screen (responsive), so select an image that is horizontal or 2.5:1 ratio.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A good recommendation size/scale is 600px wide by 145px tall (limit is 744px wide by 298px tall).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endParaRPr lang="en-US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endParaRPr lang="en-US" kern="0" dirty="0">
              <a:solidFill>
                <a:schemeClr val="tx1"/>
              </a:solidFill>
            </a:endParaRPr>
          </a:p>
          <a:p>
            <a:endParaRPr lang="en-US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65450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EBA4A-8720-B4FF-8C28-E5AE0B49C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5125"/>
            <a:ext cx="9144000" cy="914400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2400" dirty="0"/>
              <a:t>Company Info</a:t>
            </a:r>
            <a:br>
              <a:rPr lang="en-US" sz="1600" dirty="0"/>
            </a:br>
            <a:endParaRPr lang="en-US" sz="1600" b="1" i="0" u="none" strike="noStrike" cap="none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9A5A6-1837-D872-6066-DFC0C9C0341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497868"/>
            <a:ext cx="2743200" cy="365125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Aft>
                <a:spcPts val="600"/>
              </a:spcAft>
            </a:pPr>
            <a:fld id="{1BD396B5-B809-8740-B6F1-A9DA092D3E55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5070C-F3E0-5EBC-5A71-81B7E7999B9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497868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id-ID"/>
              <a:t>Copyright © 2022 Arcoro. All rights reserved. - Private and Confidential. - Not for Distribution.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024B435-1587-3A96-C501-850CAD1F5B24}"/>
              </a:ext>
            </a:extLst>
          </p:cNvPr>
          <p:cNvSpPr txBox="1">
            <a:spLocks/>
          </p:cNvSpPr>
          <p:nvPr/>
        </p:nvSpPr>
        <p:spPr>
          <a:xfrm>
            <a:off x="2866511" y="3948277"/>
            <a:ext cx="6553237" cy="95556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kern="0" dirty="0">
                <a:solidFill>
                  <a:schemeClr val="tx1"/>
                </a:solidFill>
              </a:rPr>
              <a:t>Company Name </a:t>
            </a:r>
            <a:r>
              <a:rPr lang="en-US" sz="2000" dirty="0"/>
              <a:t>–</a:t>
            </a:r>
            <a:r>
              <a:rPr lang="en-US" sz="2800" dirty="0"/>
              <a:t> </a:t>
            </a:r>
            <a:r>
              <a:rPr lang="en-US" sz="2000" kern="0" dirty="0">
                <a:solidFill>
                  <a:schemeClr val="tx1"/>
                </a:solidFill>
              </a:rPr>
              <a:t>Display your company name on the landing page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sz="20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Company Photo </a:t>
            </a:r>
            <a:r>
              <a:rPr lang="en-US" sz="2000" dirty="0"/>
              <a:t>–</a:t>
            </a:r>
            <a:r>
              <a:rPr lang="en-US" sz="20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Can be JPG or PNG Format 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sz="20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0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endParaRPr lang="en-US" sz="18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endParaRPr lang="en-US" sz="2000" kern="0" dirty="0">
              <a:solidFill>
                <a:schemeClr val="tx1"/>
              </a:solidFill>
            </a:endParaRPr>
          </a:p>
          <a:p>
            <a:endParaRPr lang="en-US" kern="0" dirty="0"/>
          </a:p>
          <a:p>
            <a:endParaRPr lang="en-US" kern="0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C1726F26-6F52-EAB2-3DB5-65A72F27DCB9}"/>
              </a:ext>
            </a:extLst>
          </p:cNvPr>
          <p:cNvSpPr txBox="1">
            <a:spLocks/>
          </p:cNvSpPr>
          <p:nvPr/>
        </p:nvSpPr>
        <p:spPr>
          <a:xfrm>
            <a:off x="2866511" y="5443975"/>
            <a:ext cx="6553237" cy="132016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The minimum height is 315px. The length stretches by the size of the screen (responsive), so select an image that is horizontal or 2.5:1 ratio.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A good recommendation size/scale is 600px wide by 145px tall (limit is 744px wide by 298px tall).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endParaRPr lang="en-US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endParaRPr lang="en-US" kern="0" dirty="0">
              <a:solidFill>
                <a:schemeClr val="tx1"/>
              </a:solidFill>
            </a:endParaRPr>
          </a:p>
          <a:p>
            <a:endParaRPr lang="en-US" kern="0" dirty="0"/>
          </a:p>
          <a:p>
            <a:endParaRPr lang="en-US" kern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DC8801-C6F0-4929-DA28-0D080F36C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662" y="1149045"/>
            <a:ext cx="6796675" cy="290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93275"/>
      </p:ext>
    </p:extLst>
  </p:cSld>
  <p:clrMapOvr>
    <a:masterClrMapping/>
  </p:clrMapOvr>
</p:sld>
</file>

<file path=ppt/theme/theme1.xml><?xml version="1.0" encoding="utf-8"?>
<a:theme xmlns:a="http://schemas.openxmlformats.org/drawingml/2006/main" name="Arcoro 2022 Theme">
  <a:themeElements>
    <a:clrScheme name="Arcoro Rebrand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4266"/>
      </a:accent1>
      <a:accent2>
        <a:srgbClr val="6CA24C"/>
      </a:accent2>
      <a:accent3>
        <a:srgbClr val="8995A0"/>
      </a:accent3>
      <a:accent4>
        <a:srgbClr val="358899"/>
      </a:accent4>
      <a:accent5>
        <a:srgbClr val="FBD066"/>
      </a:accent5>
      <a:accent6>
        <a:srgbClr val="F08E07"/>
      </a:accent6>
      <a:hlink>
        <a:srgbClr val="0563C1"/>
      </a:hlink>
      <a:folHlink>
        <a:srgbClr val="BE516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binar - Recruiting Best Practices " id="{FEDE1F03-BEFD-4EEE-BA9D-F122EE954A16}" vid="{A6668BDB-4A00-4105-AEA1-4893A0577B2E}"/>
    </a:ext>
  </a:extLst>
</a:theme>
</file>

<file path=ppt/theme/theme2.xml><?xml version="1.0" encoding="utf-8"?>
<a:theme xmlns:a="http://schemas.openxmlformats.org/drawingml/2006/main" name="1_Office Theme">
  <a:themeElements>
    <a:clrScheme name="Arcoro Rebrand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4266"/>
      </a:accent1>
      <a:accent2>
        <a:srgbClr val="6CA24C"/>
      </a:accent2>
      <a:accent3>
        <a:srgbClr val="8995A0"/>
      </a:accent3>
      <a:accent4>
        <a:srgbClr val="358899"/>
      </a:accent4>
      <a:accent5>
        <a:srgbClr val="FBD066"/>
      </a:accent5>
      <a:accent6>
        <a:srgbClr val="F08E07"/>
      </a:accent6>
      <a:hlink>
        <a:srgbClr val="0563C1"/>
      </a:hlink>
      <a:folHlink>
        <a:srgbClr val="BE516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binar - Recruiting Best Practices " id="{FEDE1F03-BEFD-4EEE-BA9D-F122EE954A16}" vid="{6E942FF6-687B-4205-89FF-1B6B7C503F5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4AAB6CD2A0F46918E08E6890E75D6" ma:contentTypeVersion="14" ma:contentTypeDescription="Create a new document." ma:contentTypeScope="" ma:versionID="56830f4247f6aacee20afabaaed59856">
  <xsd:schema xmlns:xsd="http://www.w3.org/2001/XMLSchema" xmlns:xs="http://www.w3.org/2001/XMLSchema" xmlns:p="http://schemas.microsoft.com/office/2006/metadata/properties" xmlns:ns3="59e04903-e034-4c29-877c-a5225796174f" xmlns:ns4="e108b247-45f2-40ad-8f9b-9bba5ccbfa32" targetNamespace="http://schemas.microsoft.com/office/2006/metadata/properties" ma:root="true" ma:fieldsID="a289e13a1299256620bc8fd87db21766" ns3:_="" ns4:_="">
    <xsd:import namespace="59e04903-e034-4c29-877c-a5225796174f"/>
    <xsd:import namespace="e108b247-45f2-40ad-8f9b-9bba5ccbfa3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e04903-e034-4c29-877c-a522579617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08b247-45f2-40ad-8f9b-9bba5ccbfa3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8EB57C-4034-4AA1-B738-0C5F4AE72D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C71C3D-3DA3-42D0-85CC-86F96512D2A7}">
  <ds:schemaRefs>
    <ds:schemaRef ds:uri="59e04903-e034-4c29-877c-a5225796174f"/>
    <ds:schemaRef ds:uri="e108b247-45f2-40ad-8f9b-9bba5ccbfa3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AD0CCAC-6A1A-4B50-97B4-224A2FA4C1E9}">
  <ds:schemaRefs>
    <ds:schemaRef ds:uri="e108b247-45f2-40ad-8f9b-9bba5ccbfa32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2006/documentManagement/types"/>
    <ds:schemaRef ds:uri="59e04903-e034-4c29-877c-a5225796174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9@9 - Support 7.28</Template>
  <TotalTime>3421</TotalTime>
  <Words>1143</Words>
  <Application>Microsoft Office PowerPoint</Application>
  <PresentationFormat>Widescreen</PresentationFormat>
  <Paragraphs>161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-apple-system</vt:lpstr>
      <vt:lpstr>Arial</vt:lpstr>
      <vt:lpstr>Calibri</vt:lpstr>
      <vt:lpstr>Calibri Light</vt:lpstr>
      <vt:lpstr>Roboto</vt:lpstr>
      <vt:lpstr>Verdana</vt:lpstr>
      <vt:lpstr>Wingdings</vt:lpstr>
      <vt:lpstr>Arcoro 2022 Theme</vt:lpstr>
      <vt:lpstr>1_Office Theme</vt:lpstr>
      <vt:lpstr>9@9</vt:lpstr>
      <vt:lpstr>Today's Presenter</vt:lpstr>
      <vt:lpstr>  </vt:lpstr>
      <vt:lpstr>New Hire Experience Overview </vt:lpstr>
      <vt:lpstr>Welcome Message </vt:lpstr>
      <vt:lpstr>Welcome Message </vt:lpstr>
      <vt:lpstr>Company Info </vt:lpstr>
      <vt:lpstr>Company Info </vt:lpstr>
      <vt:lpstr>Company Info </vt:lpstr>
      <vt:lpstr>New Hire Video </vt:lpstr>
      <vt:lpstr>New Hire Video </vt:lpstr>
      <vt:lpstr>New Hire Video </vt:lpstr>
      <vt:lpstr>New Hire Video </vt:lpstr>
      <vt:lpstr>New Hire Video </vt:lpstr>
      <vt:lpstr>New Hire Video </vt:lpstr>
      <vt:lpstr>Documents </vt:lpstr>
      <vt:lpstr>Documents </vt:lpstr>
      <vt:lpstr>Landing page </vt:lpstr>
      <vt:lpstr>Recap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9@9</dc:title>
  <dc:creator>Brianna Finley</dc:creator>
  <cp:lastModifiedBy>Hugo Ramirez</cp:lastModifiedBy>
  <cp:revision>170</cp:revision>
  <dcterms:created xsi:type="dcterms:W3CDTF">2022-07-20T19:20:47Z</dcterms:created>
  <dcterms:modified xsi:type="dcterms:W3CDTF">2022-10-27T16:08:37Z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0x01010021D4AAB6CD2A0F46918E08E6890E75D6</vt:lpwstr>
  </property>
</Properties>
</file>